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5143500" type="screen16x9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E7C4F-FE35-4018-B762-5AC25F19E491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AF266-FDAA-4D1B-95AE-3C30060FFD14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</a:t>
            </a:fld>
            <a:endParaRPr lang="lv-LV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10</a:t>
            </a:fld>
            <a:endParaRPr 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11</a:t>
            </a:fld>
            <a:endParaRPr lang="lv-LV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12</a:t>
            </a:fld>
            <a:endParaRPr lang="lv-LV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13</a:t>
            </a:fld>
            <a:endParaRPr lang="lv-LV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14</a:t>
            </a:fld>
            <a:endParaRPr lang="lv-LV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15</a:t>
            </a:fld>
            <a:endParaRPr lang="lv-LV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16</a:t>
            </a:fld>
            <a:endParaRPr lang="lv-LV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17</a:t>
            </a:fld>
            <a:endParaRPr lang="lv-LV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18</a:t>
            </a:fld>
            <a:endParaRPr lang="lv-LV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19</a:t>
            </a:fld>
            <a:endParaRPr 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</a:t>
            </a:fld>
            <a:endParaRPr lang="lv-LV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20</a:t>
            </a:fld>
            <a:endParaRPr lang="lv-LV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21</a:t>
            </a:fld>
            <a:endParaRPr lang="lv-LV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22</a:t>
            </a:fld>
            <a:endParaRPr lang="lv-LV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E674C-3FAF-48E9-B0E5-9CD91B0FF8C6}" type="slidenum">
              <a:rPr lang="lv-LV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lv-LV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E674C-3FAF-48E9-B0E5-9CD91B0FF8C6}" type="slidenum">
              <a:rPr lang="lv-LV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lv-LV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25</a:t>
            </a:fld>
            <a:endParaRPr lang="lv-LV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26</a:t>
            </a:fld>
            <a:endParaRPr lang="lv-LV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27</a:t>
            </a:fld>
            <a:endParaRPr lang="lv-LV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28</a:t>
            </a:fld>
            <a:endParaRPr lang="lv-LV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29</a:t>
            </a:fld>
            <a:endParaRPr 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</a:t>
            </a:fld>
            <a:endParaRPr lang="lv-LV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30</a:t>
            </a:fld>
            <a:endParaRPr lang="lv-LV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31</a:t>
            </a:fld>
            <a:endParaRPr lang="lv-LV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32</a:t>
            </a:fld>
            <a:endParaRPr lang="lv-LV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33</a:t>
            </a:fld>
            <a:endParaRPr lang="lv-LV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34</a:t>
            </a:fld>
            <a:endParaRPr lang="lv-LV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35</a:t>
            </a:fld>
            <a:endParaRPr lang="lv-LV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36</a:t>
            </a:fld>
            <a:endParaRPr lang="lv-LV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37</a:t>
            </a:fld>
            <a:endParaRPr lang="lv-LV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38</a:t>
            </a:fld>
            <a:endParaRPr lang="lv-L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4</a:t>
            </a:fld>
            <a:endParaRPr lang="lv-LV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5</a:t>
            </a:fld>
            <a:endParaRPr 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6</a:t>
            </a:fld>
            <a:endParaRPr 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7</a:t>
            </a:fld>
            <a:endParaRPr 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8</a:t>
            </a:fld>
            <a:endParaRPr 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88A95-8F56-49BD-8D4D-858022E52110}" type="slidenum">
              <a:rPr lang="lv-LV" smtClean="0"/>
              <a:pPr/>
              <a:t>9</a:t>
            </a:fld>
            <a:endParaRPr 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0A8F7-7907-4A13-AA07-A3AAB4845863}" type="datetimeFigureOut">
              <a:rPr lang="lv-LV" smtClean="0"/>
              <a:pPr/>
              <a:t>2011.03.31.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EDBFD-E6E3-4AEF-A23D-E135FDFE8EE9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951438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 fotogrāfijās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8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8675" y="741439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IMG_87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IMG_88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298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Toksikoloģijas un sepses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IMG_88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centrs</a:t>
            </a:r>
          </a:p>
        </p:txBody>
      </p:sp>
      <p:pic>
        <p:nvPicPr>
          <p:cNvPr id="18" name="Picture 17" descr="IMG_95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8653" y="733347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" name="Picture 9" descr="IMG_95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3204" y="733347"/>
            <a:ext cx="6480000" cy="43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centrs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3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6346" y="738460"/>
            <a:ext cx="6480000" cy="4320000"/>
          </a:xfrm>
          <a:prstGeom prst="rect">
            <a:avLst/>
          </a:prstGeom>
        </p:spPr>
      </p:pic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LOC Staru terapijas klīniskā daļa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10" name="Picture 9" descr="IMG_96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7446" y="733347"/>
            <a:ext cx="6480000" cy="43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Latvijas Onkoloģijas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centrs</a:t>
            </a:r>
            <a:endParaRPr lang="lv-LV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285720" y="399912"/>
            <a:ext cx="8515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lv-LV" dirty="0" smtClean="0"/>
              <a:t/>
            </a:r>
            <a:br>
              <a:rPr lang="lv-LV" dirty="0" smtClean="0"/>
            </a:br>
            <a:endParaRPr lang="en-US" dirty="0" smtClean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dirty="0">
                <a:latin typeface="Tahoma" pitchFamily="34" charset="0"/>
                <a:cs typeface="Tahoma" pitchFamily="34" charset="0"/>
              </a:rPr>
              <a:t> 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6915806" y="22405"/>
            <a:ext cx="2643206" cy="642924"/>
            <a:chOff x="6915806" y="22405"/>
            <a:chExt cx="2643206" cy="642924"/>
          </a:xfrm>
        </p:grpSpPr>
        <p:pic>
          <p:nvPicPr>
            <p:cNvPr id="11" name="Picture 10" descr="elements.png"/>
            <p:cNvPicPr>
              <a:picLocks noChangeAspect="1"/>
            </p:cNvPicPr>
            <p:nvPr/>
          </p:nvPicPr>
          <p:blipFill>
            <a:blip r:embed="rId4" cstate="print"/>
            <a:srcRect r="17392" b="-6536"/>
            <a:stretch>
              <a:fillRect/>
            </a:stretch>
          </p:blipFill>
          <p:spPr>
            <a:xfrm>
              <a:off x="7215206" y="22405"/>
              <a:ext cx="1887228" cy="642924"/>
            </a:xfrm>
            <a:prstGeom prst="rect">
              <a:avLst/>
            </a:prstGeom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6915806" y="49960"/>
              <a:ext cx="26432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Slimnīca, </a:t>
              </a:r>
            </a:p>
            <a:p>
              <a:pPr algn="ctr"/>
              <a:r>
                <a:rPr lang="lv-LV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kurā vēlas strādāt</a:t>
              </a:r>
              <a:endPara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" name="Picture 8" descr="IMG_94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567" y="733347"/>
            <a:ext cx="6480000" cy="432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3492" y="135798"/>
            <a:ext cx="716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Terapeitiskās radioloģijas un medicīnas fizikas klīnika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94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146073" y="129227"/>
            <a:ext cx="6805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LOC Diagnostiskās radioloģijas nodaļa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Aslimnica_GAILU PRIEKS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60284"/>
            <a:ext cx="9144000" cy="36032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23492" y="94666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Rīgas Austrumu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slimnīca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8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Diagnostiskās radioloģijas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Diagnostiskās radioloģijas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89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021" y="714362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radioloģija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9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6346" y="738460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4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5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6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kardioloģija</a:t>
            </a:r>
            <a:endParaRPr lang="lv-LV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697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8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9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700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pic>
        <p:nvPicPr>
          <p:cNvPr id="114701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5"/>
          <a:stretch>
            <a:fillRect/>
          </a:stretch>
        </p:blipFill>
        <p:spPr bwMode="auto">
          <a:xfrm>
            <a:off x="7215188" y="22225"/>
            <a:ext cx="18875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15150" y="49213"/>
            <a:ext cx="2643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</a:p>
        </p:txBody>
      </p:sp>
      <p:pic>
        <p:nvPicPr>
          <p:cNvPr id="114703" name="Picture 17" descr="IMG_901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863" y="725488"/>
            <a:ext cx="64801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1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2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4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5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6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Invazīvā kardioloģija</a:t>
            </a:r>
            <a:endParaRPr lang="lv-LV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4697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8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699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sp>
        <p:nvSpPr>
          <p:cNvPr id="114700" name="Rectangle 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lv-LV">
              <a:latin typeface="Calibri" pitchFamily="34" charset="0"/>
            </a:endParaRPr>
          </a:p>
        </p:txBody>
      </p:sp>
      <p:pic>
        <p:nvPicPr>
          <p:cNvPr id="114701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5"/>
          <a:stretch>
            <a:fillRect/>
          </a:stretch>
        </p:blipFill>
        <p:spPr bwMode="auto">
          <a:xfrm>
            <a:off x="7215188" y="22225"/>
            <a:ext cx="18875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15150" y="49213"/>
            <a:ext cx="26431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v-LV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</a:p>
        </p:txBody>
      </p:sp>
      <p:pic>
        <p:nvPicPr>
          <p:cNvPr id="17" name="Picture 16" descr="IMG_90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4467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Izglītība un zinātne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9500" y="724784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2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3148" y="724812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50128" y="0"/>
            <a:ext cx="6805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Internās medicīnas galvenais speciālists </a:t>
            </a:r>
            <a:endParaRPr lang="lv-LV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prof</a:t>
            </a:r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. Aivars Lejnieks  ar  rezidentēm 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23492" y="130496"/>
            <a:ext cx="773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Mikrobioloģijas laboratorijā</a:t>
            </a:r>
            <a:endParaRPr lang="lv-LV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98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717993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98" y="727964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09184" y="109184"/>
            <a:ext cx="8072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centra citoloģijas laboratorija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9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950" y="727964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centrā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0402" y="724812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9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9921" y="736708"/>
            <a:ext cx="6480000" cy="4320000"/>
          </a:xfrm>
          <a:prstGeom prst="rect">
            <a:avLst/>
          </a:prstGeom>
        </p:spPr>
      </p:pic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Laboratorijas medicīnas </a:t>
            </a:r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centrā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14346" y="0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28572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Endoskopiju nodaļā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9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2121" y="724985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31208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“Biķernieki” Gerontoloģijas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97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88640" y="738460"/>
            <a:ext cx="6480000" cy="4320000"/>
          </a:xfrm>
          <a:prstGeom prst="rect">
            <a:avLst/>
          </a:prstGeom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36480" y="-13648"/>
            <a:ext cx="742952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“Gaiļezers” galvenā māsa Regīna Barone </a:t>
            </a:r>
            <a:endParaRPr lang="lv-LV" sz="20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ar </a:t>
            </a:r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virsmāsām rīta apspriedē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136480" y="103582"/>
            <a:ext cx="7429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Virsmāsas un māsas apspriedē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4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19533" y="741439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16" name="TextBox 15"/>
          <p:cNvSpPr txBox="1"/>
          <p:nvPr/>
        </p:nvSpPr>
        <p:spPr>
          <a:xfrm>
            <a:off x="123492" y="130496"/>
            <a:ext cx="6805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Ķīmijterapijas un hematoloģijas klīnika</a:t>
            </a:r>
            <a:endParaRPr lang="lv-LV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7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9994" y="711164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01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9950" y="731208"/>
            <a:ext cx="6480000" cy="4320000"/>
          </a:xfrm>
          <a:prstGeom prst="rect">
            <a:avLst/>
          </a:prstGeom>
        </p:spPr>
      </p:pic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“Biķernieki” Latvijas bērnu dzirdes centrs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123825" y="130175"/>
            <a:ext cx="6805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v-LV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KMC helikoptera nosēšanās laukums</a:t>
            </a:r>
            <a:endParaRPr lang="lv-LV" sz="20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00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5567" y="729716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24"/>
            <a:ext cx="9144000" cy="45005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112174"/>
            <a:ext cx="7772400" cy="1102519"/>
          </a:xfrm>
        </p:spPr>
        <p:txBody>
          <a:bodyPr>
            <a:normAutofit/>
          </a:bodyPr>
          <a:lstStyle/>
          <a:p>
            <a:pPr lvl="0"/>
            <a:r>
              <a:rPr lang="lv-LV" sz="32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Paldies par uzmanību!</a:t>
            </a:r>
            <a:endParaRPr lang="lv-LV" sz="32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2" name="TextBox 11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as_logo.jpg"/>
          <p:cNvPicPr>
            <a:picLocks noChangeAspect="1"/>
          </p:cNvPicPr>
          <p:nvPr/>
        </p:nvPicPr>
        <p:blipFill>
          <a:blip r:embed="rId5" cstate="print"/>
          <a:srcRect l="4587" t="8686" r="2523" b="8686"/>
          <a:stretch>
            <a:fillRect/>
          </a:stretch>
        </p:blipFill>
        <p:spPr>
          <a:xfrm>
            <a:off x="142844" y="98716"/>
            <a:ext cx="1500198" cy="433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IMG_9024.jpg"/>
          <p:cNvPicPr>
            <a:picLocks noChangeAspect="1"/>
          </p:cNvPicPr>
          <p:nvPr/>
        </p:nvPicPr>
        <p:blipFill>
          <a:blip r:embed="rId5" cstate="print"/>
          <a:srcRect l="1529" t="2279" r="3703"/>
          <a:stretch>
            <a:fillRect/>
          </a:stretch>
        </p:blipFill>
        <p:spPr>
          <a:xfrm>
            <a:off x="1418275" y="729716"/>
            <a:ext cx="6284174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9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56" y="727964"/>
            <a:ext cx="6480000" cy="43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IMG_90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6796" y="728010"/>
            <a:ext cx="6480000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IMG_8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3598" y="741612"/>
            <a:ext cx="6480000" cy="43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9" name="Picture 18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20" name="TextBox 19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16" descr="IMG_85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2698" y="741658"/>
            <a:ext cx="6480000" cy="432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3492" y="115327"/>
            <a:ext cx="737746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</a:t>
            </a:r>
            <a:endParaRPr lang="lv-LV" sz="19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42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elements.png"/>
          <p:cNvPicPr>
            <a:picLocks noChangeAspect="1"/>
          </p:cNvPicPr>
          <p:nvPr/>
        </p:nvPicPr>
        <p:blipFill>
          <a:blip r:embed="rId4" cstate="print"/>
          <a:srcRect r="17392" b="-6536"/>
          <a:stretch>
            <a:fillRect/>
          </a:stretch>
        </p:blipFill>
        <p:spPr>
          <a:xfrm>
            <a:off x="7215206" y="22405"/>
            <a:ext cx="1887228" cy="642924"/>
          </a:xfrm>
          <a:prstGeom prst="rect">
            <a:avLst/>
          </a:prstGeom>
          <a:effectLst/>
        </p:spPr>
      </p:pic>
      <p:sp>
        <p:nvSpPr>
          <p:cNvPr id="11" name="TextBox 10"/>
          <p:cNvSpPr txBox="1"/>
          <p:nvPr/>
        </p:nvSpPr>
        <p:spPr>
          <a:xfrm>
            <a:off x="6915806" y="49960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Slimnīca, </a:t>
            </a:r>
          </a:p>
          <a:p>
            <a:pPr algn="ctr"/>
            <a:r>
              <a:rPr lang="lv-LV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kurā vēlas strādāt</a:t>
            </a:r>
            <a:endParaRPr lang="lv-LV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492" y="128150"/>
            <a:ext cx="794897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Neatliekamās medicīnas un pacientu uzņemšanas klīnika </a:t>
            </a:r>
            <a:endParaRPr lang="lv-LV" sz="19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IMG_8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2267" y="736708"/>
            <a:ext cx="6480000" cy="43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402</Words>
  <Application>Microsoft Office PowerPoint</Application>
  <PresentationFormat>On-screen Show (16:9)</PresentationFormat>
  <Paragraphs>162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Rīgas Austrumu slimnīca fotogrāfijās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Paldies par uzmanību!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Austrumu slimnīca fotogrāfijās</dc:title>
  <dc:creator>AndrisK</dc:creator>
  <cp:lastModifiedBy>nbelskis</cp:lastModifiedBy>
  <cp:revision>5</cp:revision>
  <dcterms:created xsi:type="dcterms:W3CDTF">2011-03-31T09:20:23Z</dcterms:created>
  <dcterms:modified xsi:type="dcterms:W3CDTF">2011-03-31T11:27:12Z</dcterms:modified>
</cp:coreProperties>
</file>